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95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52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49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34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83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64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99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01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24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74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A193-D85F-4E2A-A838-80D673679D42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36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A193-D85F-4E2A-A838-80D673679D42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8024-C53B-412F-8A9D-F737AE9CB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76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469599"/>
              </p:ext>
            </p:extLst>
          </p:nvPr>
        </p:nvGraphicFramePr>
        <p:xfrm>
          <a:off x="6756031" y="1500342"/>
          <a:ext cx="493374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251">
                  <a:extLst>
                    <a:ext uri="{9D8B030D-6E8A-4147-A177-3AD203B41FA5}">
                      <a16:colId xmlns:a16="http://schemas.microsoft.com/office/drawing/2014/main" val="3831211502"/>
                    </a:ext>
                  </a:extLst>
                </a:gridCol>
                <a:gridCol w="1221212">
                  <a:extLst>
                    <a:ext uri="{9D8B030D-6E8A-4147-A177-3AD203B41FA5}">
                      <a16:colId xmlns:a16="http://schemas.microsoft.com/office/drawing/2014/main" val="3985737190"/>
                    </a:ext>
                  </a:extLst>
                </a:gridCol>
                <a:gridCol w="3175279">
                  <a:extLst>
                    <a:ext uri="{9D8B030D-6E8A-4147-A177-3AD203B41FA5}">
                      <a16:colId xmlns:a16="http://schemas.microsoft.com/office/drawing/2014/main" val="64066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分類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仕様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58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部品名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ysClr val="windowText" lastClr="000000"/>
                          </a:solidFill>
                        </a:rPr>
                        <a:t>インバータケース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76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製作ﾒｰｶｰ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ysClr val="windowText" lastClr="000000"/>
                          </a:solidFill>
                        </a:rPr>
                        <a:t>Tesla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57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搭載車種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ysClr val="windowText" lastClr="000000"/>
                          </a:solidFill>
                        </a:rPr>
                        <a:t>Model S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52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用途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938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特徴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03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構成部品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58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材質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ysClr val="windowText" lastClr="000000"/>
                          </a:solidFill>
                        </a:rPr>
                        <a:t>アルミ合金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57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加工方法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ysClr val="windowText" lastClr="000000"/>
                          </a:solidFill>
                        </a:rPr>
                        <a:t>鋳造、アルミ板溶接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88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表面処理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2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ysClr val="windowText" lastClr="000000"/>
                          </a:solidFill>
                        </a:rPr>
                        <a:t>L=300</a:t>
                      </a:r>
                      <a:r>
                        <a:rPr kumimoji="1" lang="ja-JP" altLang="en-US" sz="1400" dirty="0" smtClean="0">
                          <a:solidFill>
                            <a:sysClr val="windowText" lastClr="000000"/>
                          </a:solidFill>
                        </a:rPr>
                        <a:t>　</a:t>
                      </a:r>
                      <a:r>
                        <a:rPr kumimoji="1" lang="en-US" altLang="ja-JP" sz="1400" dirty="0" smtClean="0">
                          <a:solidFill>
                            <a:sysClr val="windowText" lastClr="000000"/>
                          </a:solidFill>
                        </a:rPr>
                        <a:t>φ280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753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ysClr val="windowText" lastClr="000000"/>
                          </a:solidFill>
                        </a:rPr>
                        <a:t>性能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70324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38184" y="199731"/>
            <a:ext cx="738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１</a:t>
            </a:r>
            <a:r>
              <a:rPr lang="ja-JP" altLang="en-US" b="1" dirty="0" smtClean="0"/>
              <a:t>．電動系部品</a:t>
            </a:r>
            <a:r>
              <a:rPr lang="en-US" altLang="ja-JP" b="1" dirty="0" smtClean="0"/>
              <a:t>&gt;</a:t>
            </a:r>
            <a:r>
              <a:rPr lang="ja-JP" altLang="en-US" b="1" dirty="0" smtClean="0"/>
              <a:t>３．パワーコントロール</a:t>
            </a:r>
            <a:r>
              <a:rPr lang="en-US" altLang="ja-JP" b="1" dirty="0" smtClean="0"/>
              <a:t>&gt;</a:t>
            </a:r>
            <a:r>
              <a:rPr lang="ja-JP" altLang="en-US" b="1" dirty="0" smtClean="0"/>
              <a:t>５．インバータケース</a:t>
            </a:r>
            <a:endParaRPr lang="en-US" altLang="ja-JP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7C0450-8613-44BB-9F1D-3B81E8C636E1}"/>
              </a:ext>
            </a:extLst>
          </p:cNvPr>
          <p:cNvSpPr txBox="1"/>
          <p:nvPr/>
        </p:nvSpPr>
        <p:spPr>
          <a:xfrm>
            <a:off x="2233984" y="1382921"/>
            <a:ext cx="138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高圧ケーブル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2ADCA46-141F-496E-BF58-97983326F51E}"/>
              </a:ext>
            </a:extLst>
          </p:cNvPr>
          <p:cNvCxnSpPr/>
          <p:nvPr/>
        </p:nvCxnSpPr>
        <p:spPr bwMode="auto">
          <a:xfrm>
            <a:off x="2672913" y="1690698"/>
            <a:ext cx="0" cy="4235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テキスト ボックス 9"/>
          <p:cNvSpPr txBox="1"/>
          <p:nvPr/>
        </p:nvSpPr>
        <p:spPr>
          <a:xfrm>
            <a:off x="8119928" y="908495"/>
            <a:ext cx="19145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/>
              <a:t>Tesla Model S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7622" r="20192" b="7264"/>
          <a:stretch/>
        </p:blipFill>
        <p:spPr>
          <a:xfrm>
            <a:off x="1392940" y="2035641"/>
            <a:ext cx="3507476" cy="337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0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59</Words>
  <Application>Microsoft Office PowerPoint</Application>
  <PresentationFormat>ワイド画面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user59</dc:creator>
  <cp:lastModifiedBy>user59</cp:lastModifiedBy>
  <cp:revision>255</cp:revision>
  <cp:lastPrinted>2020-06-24T00:01:03Z</cp:lastPrinted>
  <dcterms:created xsi:type="dcterms:W3CDTF">2020-03-11T08:19:21Z</dcterms:created>
  <dcterms:modified xsi:type="dcterms:W3CDTF">2020-08-25T08:46:36Z</dcterms:modified>
</cp:coreProperties>
</file>